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649C-C447-4351-862C-3B0B66A34329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0B37BD-F21D-4707-B732-D186ACB89A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649C-C447-4351-862C-3B0B66A34329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7BD-F21D-4707-B732-D186ACB89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649C-C447-4351-862C-3B0B66A34329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7BD-F21D-4707-B732-D186ACB89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63E649C-C447-4351-862C-3B0B66A34329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80B37BD-F21D-4707-B732-D186ACB89A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649C-C447-4351-862C-3B0B66A34329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7BD-F21D-4707-B732-D186ACB89A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649C-C447-4351-862C-3B0B66A34329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7BD-F21D-4707-B732-D186ACB89A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7BD-F21D-4707-B732-D186ACB89A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649C-C447-4351-862C-3B0B66A34329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649C-C447-4351-862C-3B0B66A34329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7BD-F21D-4707-B732-D186ACB89A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649C-C447-4351-862C-3B0B66A34329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37BD-F21D-4707-B732-D186ACB89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63E649C-C447-4351-862C-3B0B66A34329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80B37BD-F21D-4707-B732-D186ACB89A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649C-C447-4351-862C-3B0B66A34329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0B37BD-F21D-4707-B732-D186ACB89A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63E649C-C447-4351-862C-3B0B66A34329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80B37BD-F21D-4707-B732-D186ACB89A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5  класс.    2013 год.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Сказка </a:t>
            </a:r>
            <a:br>
              <a:rPr lang="ru-RU" dirty="0" smtClean="0"/>
            </a:br>
            <a:r>
              <a:rPr lang="ru-RU" dirty="0" smtClean="0"/>
              <a:t>о  старом солдате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Замараев</a:t>
            </a:r>
            <a:r>
              <a:rPr lang="ru-RU" dirty="0" smtClean="0"/>
              <a:t> Кирилл</a:t>
            </a:r>
          </a:p>
          <a:p>
            <a:r>
              <a:rPr lang="ru-RU" dirty="0" smtClean="0"/>
              <a:t>Новоселов Денис</a:t>
            </a:r>
          </a:p>
          <a:p>
            <a:r>
              <a:rPr lang="ru-RU" dirty="0" err="1" smtClean="0"/>
              <a:t>Крипак</a:t>
            </a:r>
            <a:r>
              <a:rPr lang="ru-RU" dirty="0" smtClean="0"/>
              <a:t> Марина</a:t>
            </a:r>
          </a:p>
          <a:p>
            <a:r>
              <a:rPr lang="ru-RU" dirty="0" smtClean="0"/>
              <a:t>Чеботарева Алиса</a:t>
            </a:r>
          </a:p>
          <a:p>
            <a:r>
              <a:rPr lang="ru-RU" dirty="0" err="1" smtClean="0"/>
              <a:t>Книжникова</a:t>
            </a:r>
            <a:r>
              <a:rPr lang="ru-RU" dirty="0" smtClean="0"/>
              <a:t> Анастасия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Авторы: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В  море-океане, на острове Буяне жил-был царь-государь. Любил он играть в лапту, в чехарду, дудеть в дуду и плевать через губу.  А вы, детки, слушайте, пироги кушайте, в гостях посидите, потом домой бежите, сказку эту всем расскажите.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ЗАЧИН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  В тридевятом царстве, в тридесятом государстве у царя Гороха был лихой солдат.</a:t>
            </a:r>
          </a:p>
          <a:p>
            <a:r>
              <a:rPr lang="ru-RU" dirty="0" smtClean="0"/>
              <a:t>Звали его Иваном.   Отслужил солдат царскую службу, отпустили его домой. Идет он по полям, идет он по лесам, малые речки вброд переходит, большие реки вплавь переплывает. А за плечом у него котомка, где платок для матушки да табачок для батюшки. Сухарь хлеба был, а теперь и крошки не осталось.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noFill/>
          </a:ln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Завязка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Третий день идет Иван, а дорога дальняя.</a:t>
            </a:r>
          </a:p>
          <a:p>
            <a:r>
              <a:rPr lang="ru-RU" dirty="0" smtClean="0"/>
              <a:t>В горле пересохло, в животе пусто, сил уже нет дальше идти. Решил солдат ночлег искать да пищу добывать. </a:t>
            </a:r>
          </a:p>
          <a:p>
            <a:r>
              <a:rPr lang="ru-RU" dirty="0"/>
              <a:t> </a:t>
            </a:r>
            <a:r>
              <a:rPr lang="ru-RU" dirty="0" smtClean="0"/>
              <a:t>   Видит: у края леса избушка стоит, из трубы дым валит, вкусный запах ветер доносит. Стучит в дверь солдат Иван, просит на ночь пустить.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Солдат приют себе ищет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   А в избе жили мужик да баба. Жадные они были и неприветливые.</a:t>
            </a:r>
          </a:p>
          <a:p>
            <a:r>
              <a:rPr lang="ru-RU" dirty="0"/>
              <a:t> </a:t>
            </a:r>
            <a:r>
              <a:rPr lang="ru-RU" dirty="0" smtClean="0"/>
              <a:t>-- Негде нам тебя спать уложить, нечем нам тебя накормить, -- говорит баба.</a:t>
            </a:r>
          </a:p>
          <a:p>
            <a:r>
              <a:rPr lang="ru-RU" dirty="0" smtClean="0"/>
              <a:t>-- Я у порога лягу, а угощения мне не надо, сыт я. Только пустите, пожалейте старого солдата.</a:t>
            </a:r>
          </a:p>
          <a:p>
            <a:r>
              <a:rPr lang="ru-RU" dirty="0" smtClean="0"/>
              <a:t>Сжалились, пустили в избу. Постелил Иван шинель у печки, лежит, а заснуть не может, от голода живот болит.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избе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В печке у хозяйки кулебяка свежая на ужин. Ждут хозяева, когда солдат уснет, чтоб не угощать его. Засопел Иван, будто спит, а сам прислушивается, что в избе делается.</a:t>
            </a:r>
          </a:p>
          <a:p>
            <a:r>
              <a:rPr lang="ru-RU" dirty="0"/>
              <a:t> </a:t>
            </a:r>
            <a:r>
              <a:rPr lang="ru-RU" dirty="0" smtClean="0"/>
              <a:t> Достает потихоньку баба из печки свою кулебяку. Теплая, пахучая – слюнки у солдата текут. Разрезала женщина пирог: мужу кусок, и себе кусок. А мужик ворчит:</a:t>
            </a:r>
          </a:p>
          <a:p>
            <a:r>
              <a:rPr lang="ru-RU" dirty="0" smtClean="0"/>
              <a:t>-- Себе больше ломоть отхватила, а мне маленький!</a:t>
            </a:r>
          </a:p>
          <a:p>
            <a:r>
              <a:rPr lang="ru-RU" dirty="0" smtClean="0"/>
              <a:t>-- Что ты, что ты! У меня меньше, у тебя больше!</a:t>
            </a:r>
          </a:p>
          <a:p>
            <a:r>
              <a:rPr lang="ru-RU" dirty="0" smtClean="0"/>
              <a:t>Шипят друг на друга, никто не уступает. На крик перешли.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Жадные хозяева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Вскочил Иван, подошел к столу и говорит:</a:t>
            </a:r>
          </a:p>
          <a:p>
            <a:r>
              <a:rPr lang="ru-RU" dirty="0" smtClean="0"/>
              <a:t>-- Я вам помогу уравнять ваши куски.</a:t>
            </a:r>
          </a:p>
          <a:p>
            <a:r>
              <a:rPr lang="ru-RU" dirty="0" smtClean="0"/>
              <a:t>-- Помоги, солдат, сделай милость, а то подеремся мы от обиды.</a:t>
            </a:r>
          </a:p>
          <a:p>
            <a:r>
              <a:rPr lang="ru-RU" dirty="0" smtClean="0"/>
              <a:t>-- У тебя, баба, кусок больше. Сейчас вровень будет.</a:t>
            </a:r>
          </a:p>
          <a:p>
            <a:r>
              <a:rPr lang="ru-RU" dirty="0" smtClean="0"/>
              <a:t>И откусил солдат от куска хозяйки.</a:t>
            </a:r>
          </a:p>
          <a:p>
            <a:r>
              <a:rPr lang="ru-RU" dirty="0" smtClean="0"/>
              <a:t>-- А теперь у тебя кусок большой,-- говорит хозяину,-- я его поменьше сделаю.</a:t>
            </a:r>
          </a:p>
          <a:p>
            <a:r>
              <a:rPr lang="ru-RU" dirty="0"/>
              <a:t> </a:t>
            </a:r>
            <a:r>
              <a:rPr lang="ru-RU" dirty="0" smtClean="0"/>
              <a:t>И откусил от куска мужика.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Иван пирог ровнял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Равнял так куски солдат, а мужик и баба все просили:</a:t>
            </a:r>
          </a:p>
          <a:p>
            <a:r>
              <a:rPr lang="ru-RU" dirty="0" smtClean="0"/>
              <a:t>-- Подравняй ещё, а то неравные куски!</a:t>
            </a:r>
          </a:p>
          <a:p>
            <a:r>
              <a:rPr lang="ru-RU" dirty="0" smtClean="0"/>
              <a:t>Проглотил Иван последний кусок и говорит:</a:t>
            </a:r>
          </a:p>
          <a:p>
            <a:r>
              <a:rPr lang="ru-RU" dirty="0" smtClean="0"/>
              <a:t>-- Вот теперь я вас помирил, никому не обидно!</a:t>
            </a:r>
          </a:p>
          <a:p>
            <a:r>
              <a:rPr lang="ru-RU" dirty="0" smtClean="0"/>
              <a:t>Лег он на свою шинель и быстро заснул, даже не слышал, как жадные и глупые хозяева друг друга ругали, что голодными остались.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Помирил Иван мужика и бабу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smtClean="0"/>
              <a:t>     </a:t>
            </a:r>
            <a:r>
              <a:rPr lang="ru-RU" dirty="0" smtClean="0"/>
              <a:t>А наутро солдат рано встал, быстро собрался, с хозяевами простился и в путь пустился.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Так солдатская смекалка его выручила, а </a:t>
            </a:r>
            <a:r>
              <a:rPr lang="ru-RU" dirty="0"/>
              <a:t>ж</a:t>
            </a:r>
            <a:r>
              <a:rPr lang="ru-RU" dirty="0" smtClean="0"/>
              <a:t>адных и неприветливых проучила.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 smtClean="0"/>
              <a:t>   Вы </a:t>
            </a:r>
            <a:r>
              <a:rPr lang="ru-RU" dirty="0" smtClean="0"/>
              <a:t>сказку слушали, весь пирог скушали, меня благодарите, ещё в гости приходите.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Концовка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143</TotalTime>
  <Words>600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Сказка  о  старом солдате</vt:lpstr>
      <vt:lpstr>ЗАЧИН</vt:lpstr>
      <vt:lpstr>Завязка</vt:lpstr>
      <vt:lpstr>Солдат приют себе ищет</vt:lpstr>
      <vt:lpstr>В избе</vt:lpstr>
      <vt:lpstr>Жадные хозяева</vt:lpstr>
      <vt:lpstr>Как Иван пирог ровнял</vt:lpstr>
      <vt:lpstr>Помирил Иван мужика и бабу</vt:lpstr>
      <vt:lpstr>Концовка</vt:lpstr>
      <vt:lpstr>Авторы: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Сказка о  старом солдате</dc:title>
  <dc:creator>пользователь1</dc:creator>
  <cp:lastModifiedBy>Макарова В И</cp:lastModifiedBy>
  <cp:revision>17</cp:revision>
  <dcterms:created xsi:type="dcterms:W3CDTF">2013-10-08T12:27:53Z</dcterms:created>
  <dcterms:modified xsi:type="dcterms:W3CDTF">2015-03-13T20:46:29Z</dcterms:modified>
</cp:coreProperties>
</file>